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91440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872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48242"/>
            <a:ext cx="685800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401359"/>
            <a:ext cx="68580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D6E-A645-4BDA-94C3-87767DF5D8A8}" type="datetimeFigureOut">
              <a:rPr lang="en-ZA" smtClean="0"/>
              <a:t>2019/07/24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C6A9-5B85-4A73-A28D-EDD0A5D34C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685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D6E-A645-4BDA-94C3-87767DF5D8A8}" type="datetimeFigureOut">
              <a:rPr lang="en-ZA" smtClean="0"/>
              <a:t>2019/07/24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C6A9-5B85-4A73-A28D-EDD0A5D34C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8146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43417"/>
            <a:ext cx="1971675" cy="38745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43417"/>
            <a:ext cx="5800725" cy="387455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D6E-A645-4BDA-94C3-87767DF5D8A8}" type="datetimeFigureOut">
              <a:rPr lang="en-ZA" smtClean="0"/>
              <a:t>2019/07/24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C6A9-5B85-4A73-A28D-EDD0A5D34C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84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D6E-A645-4BDA-94C3-87767DF5D8A8}" type="datetimeFigureOut">
              <a:rPr lang="en-ZA" smtClean="0"/>
              <a:t>2019/07/24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C6A9-5B85-4A73-A28D-EDD0A5D34C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006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39826"/>
            <a:ext cx="788670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059642"/>
            <a:ext cx="788670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D6E-A645-4BDA-94C3-87767DF5D8A8}" type="datetimeFigureOut">
              <a:rPr lang="en-ZA" smtClean="0"/>
              <a:t>2019/07/24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C6A9-5B85-4A73-A28D-EDD0A5D34C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6423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17083"/>
            <a:ext cx="3886200" cy="290089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17083"/>
            <a:ext cx="3886200" cy="290089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D6E-A645-4BDA-94C3-87767DF5D8A8}" type="datetimeFigureOut">
              <a:rPr lang="en-ZA" smtClean="0"/>
              <a:t>2019/07/24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C6A9-5B85-4A73-A28D-EDD0A5D34C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116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43417"/>
            <a:ext cx="7886700" cy="8837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20775"/>
            <a:ext cx="3868340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670050"/>
            <a:ext cx="3868340" cy="245639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20775"/>
            <a:ext cx="3887391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670050"/>
            <a:ext cx="3887391" cy="245639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D6E-A645-4BDA-94C3-87767DF5D8A8}" type="datetimeFigureOut">
              <a:rPr lang="en-ZA" smtClean="0"/>
              <a:t>2019/07/24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C6A9-5B85-4A73-A28D-EDD0A5D34C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378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D6E-A645-4BDA-94C3-87767DF5D8A8}" type="datetimeFigureOut">
              <a:rPr lang="en-ZA" smtClean="0"/>
              <a:t>2019/07/24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C6A9-5B85-4A73-A28D-EDD0A5D34C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397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D6E-A645-4BDA-94C3-87767DF5D8A8}" type="datetimeFigureOut">
              <a:rPr lang="en-ZA" smtClean="0"/>
              <a:t>2019/07/24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C6A9-5B85-4A73-A28D-EDD0A5D34C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8601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800"/>
            <a:ext cx="2949178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658284"/>
            <a:ext cx="4629150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371600"/>
            <a:ext cx="2949178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D6E-A645-4BDA-94C3-87767DF5D8A8}" type="datetimeFigureOut">
              <a:rPr lang="en-ZA" smtClean="0"/>
              <a:t>2019/07/24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C6A9-5B85-4A73-A28D-EDD0A5D34C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9782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800"/>
            <a:ext cx="2949178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658284"/>
            <a:ext cx="4629150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371600"/>
            <a:ext cx="2949178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D6E-A645-4BDA-94C3-87767DF5D8A8}" type="datetimeFigureOut">
              <a:rPr lang="en-ZA" smtClean="0"/>
              <a:t>2019/07/24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C6A9-5B85-4A73-A28D-EDD0A5D34C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567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43417"/>
            <a:ext cx="788670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7083"/>
            <a:ext cx="788670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237567"/>
            <a:ext cx="2057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D9D6E-A645-4BDA-94C3-87767DF5D8A8}" type="datetimeFigureOut">
              <a:rPr lang="en-ZA" smtClean="0"/>
              <a:t>2019/07/24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237567"/>
            <a:ext cx="30861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237567"/>
            <a:ext cx="2057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FC6A9-5B85-4A73-A28D-EDD0A5D34C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0684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47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Rayner</dc:creator>
  <cp:lastModifiedBy>Michael Ellis</cp:lastModifiedBy>
  <cp:revision>13</cp:revision>
  <dcterms:created xsi:type="dcterms:W3CDTF">2018-06-11T10:21:34Z</dcterms:created>
  <dcterms:modified xsi:type="dcterms:W3CDTF">2019-07-24T10:36:48Z</dcterms:modified>
</cp:coreProperties>
</file>